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86837F">
            <a:alpha val="80000"/>
          </a:srgbClr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8C8AF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0" cap="flat">
              <a:noFill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E7E6E2">
              <a:alpha val="60000"/>
            </a:srgbClr>
          </a:solidFill>
        </a:fill>
      </a:tcStyle>
    </a:wholeTbl>
    <a:band2H>
      <a:tcTxStyle b="def" i="def"/>
      <a:tcStyle>
        <a:tcBdr/>
        <a:fill>
          <a:solidFill>
            <a:srgbClr val="B6BEC8">
              <a:alpha val="3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wholeTbl>
    <a:band2H>
      <a:tcTxStyle b="def" i="def"/>
      <a:tcStyle>
        <a:tcBdr/>
        <a:fill>
          <a:solidFill>
            <a:srgbClr val="CBCAB9">
              <a:alpha val="7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9E0">
              <a:alpha val="8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solidFill>
                <a:srgbClr val="5A5950"/>
              </a:solidFill>
              <a:prstDash val="solid"/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254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254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12"/>
          <p:cNvSpPr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1995149" y="13227050"/>
            <a:ext cx="419101" cy="508000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body" sz="quarter" idx="13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5" name="Shape 95"/>
          <p:cNvSpPr/>
          <p:nvPr>
            <p:ph type="body" sz="quarter" idx="14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2438400" y="1082938"/>
            <a:ext cx="19507200" cy="8585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Shape 23"/>
          <p:cNvSpPr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pic" sz="half" idx="13"/>
          </p:nvPr>
        </p:nvSpPr>
        <p:spPr>
          <a:xfrm>
            <a:off x="13232507" y="1562100"/>
            <a:ext cx="9296401" cy="10426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Shape 40"/>
          <p:cNvSpPr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228600" algn="ctr">
              <a:spcBef>
                <a:spcPts val="0"/>
              </a:spcBef>
              <a:buSzTx/>
              <a:buNone/>
              <a:defRPr sz="5000"/>
            </a:lvl2pPr>
            <a:lvl3pPr marL="0" indent="457200" algn="ctr">
              <a:spcBef>
                <a:spcPts val="0"/>
              </a:spcBef>
              <a:buSzTx/>
              <a:buNone/>
              <a:defRPr sz="5000"/>
            </a:lvl3pPr>
            <a:lvl4pPr marL="0" indent="685800" algn="ctr">
              <a:spcBef>
                <a:spcPts val="0"/>
              </a:spcBef>
              <a:buSzTx/>
              <a:buNone/>
              <a:defRPr sz="5000"/>
            </a:lvl4pPr>
            <a:lvl5pPr marL="0" indent="91440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hape 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pic" sz="quarter" idx="13"/>
          </p:nvPr>
        </p:nvSpPr>
        <p:spPr>
          <a:xfrm>
            <a:off x="12941300" y="4711700"/>
            <a:ext cx="8839200" cy="7150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hape 68"/>
          <p:cNvSpPr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hape 6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hape 7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pic" sz="quarter" idx="13"/>
          </p:nvPr>
        </p:nvSpPr>
        <p:spPr>
          <a:xfrm>
            <a:off x="12599261" y="7043793"/>
            <a:ext cx="10185401" cy="5257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quarter" idx="14"/>
          </p:nvPr>
        </p:nvSpPr>
        <p:spPr>
          <a:xfrm>
            <a:off x="12599261" y="1409700"/>
            <a:ext cx="10185401" cy="5257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pic" sz="half" idx="15"/>
          </p:nvPr>
        </p:nvSpPr>
        <p:spPr>
          <a:xfrm>
            <a:off x="1657051" y="1409700"/>
            <a:ext cx="10502901" cy="10896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95149" y="13233400"/>
            <a:ext cx="419101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ln>
            <a:noFill/>
          </a:ln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ln>
            <a:noFill/>
          </a:ln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8692">
                <a:effectLst>
                  <a:outerShdw sx="100000" sy="100000" kx="0" ky="0" algn="b" rotWithShape="0" blurRad="20828" dist="20828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Interactive Video Interface for Static images in Newspapers/Magazines.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this creativity be achieved ?</a:t>
            </a:r>
          </a:p>
        </p:txBody>
      </p:sp>
      <p:sp>
        <p:nvSpPr>
          <p:cNvPr id="123" name="Shape 123"/>
          <p:cNvSpPr/>
          <p:nvPr/>
        </p:nvSpPr>
        <p:spPr>
          <a:xfrm>
            <a:off x="11394135" y="8324850"/>
            <a:ext cx="1595730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73482"/>
                    <a:satOff val="26008"/>
                    <a:lumOff val="8653"/>
                  </a:schemeClr>
                </a:solidFill>
              </a:defRPr>
            </a:lvl1pPr>
          </a:lstStyle>
          <a:p>
            <a:pPr/>
            <a:r>
              <a:t>YES.</a:t>
            </a:r>
          </a:p>
        </p:txBody>
      </p:sp>
      <p:sp>
        <p:nvSpPr>
          <p:cNvPr id="124" name="Shape 124"/>
          <p:cNvSpPr/>
          <p:nvPr/>
        </p:nvSpPr>
        <p:spPr>
          <a:xfrm>
            <a:off x="8148574" y="9874250"/>
            <a:ext cx="8086853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73482"/>
                    <a:satOff val="26008"/>
                    <a:lumOff val="8653"/>
                  </a:schemeClr>
                </a:solidFill>
              </a:defRPr>
            </a:lvl1pPr>
          </a:lstStyle>
          <a:p>
            <a:pPr/>
            <a:r>
              <a:t>All you need is a SmartPhone.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can this be achieved?</a:t>
            </a:r>
          </a:p>
        </p:txBody>
      </p:sp>
      <p:sp>
        <p:nvSpPr>
          <p:cNvPr id="127" name="Shape 127"/>
          <p:cNvSpPr/>
          <p:nvPr>
            <p:ph type="subTitle" sz="quarter" idx="1"/>
          </p:nvPr>
        </p:nvSpPr>
        <p:spPr>
          <a:xfrm>
            <a:off x="3454400" y="8305800"/>
            <a:ext cx="18122900" cy="3149600"/>
          </a:xfrm>
          <a:prstGeom prst="rect">
            <a:avLst/>
          </a:prstGeom>
        </p:spPr>
        <p:txBody>
          <a:bodyPr/>
          <a:lstStyle/>
          <a:p>
            <a:pPr>
              <a:defRPr sz="6500"/>
            </a:pPr>
            <a:r>
              <a:t>Augmented Reality</a:t>
            </a:r>
          </a:p>
          <a:p>
            <a:pPr>
              <a:defRPr sz="6500"/>
            </a:pPr>
            <a:r>
              <a:t>Unity Game Engine --- Vuforia SDK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Has it been already done?</a:t>
            </a:r>
          </a:p>
        </p:txBody>
      </p:sp>
      <p:sp>
        <p:nvSpPr>
          <p:cNvPr id="130" name="Shape 130"/>
          <p:cNvSpPr/>
          <p:nvPr/>
        </p:nvSpPr>
        <p:spPr>
          <a:xfrm>
            <a:off x="11657990" y="8324850"/>
            <a:ext cx="1068020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73482"/>
                    <a:satOff val="26008"/>
                    <a:lumOff val="8653"/>
                  </a:schemeClr>
                </a:solidFill>
              </a:defRPr>
            </a:lvl1pPr>
          </a:lstStyle>
          <a:p>
            <a:pPr/>
            <a:r>
              <a:t>No.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Inspiration</a:t>
            </a:r>
          </a:p>
          <a:p>
            <a:pPr/>
            <a:r>
              <a:t>*Harry Potter*</a:t>
            </a:r>
          </a:p>
        </p:txBody>
      </p:sp>
      <p:sp>
        <p:nvSpPr>
          <p:cNvPr id="133" name="Shape 133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Daily Prophet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73E86"/>
      </a:dk1>
      <a:lt1>
        <a:srgbClr val="86837F">
          <a:alpha val="80000"/>
        </a:srgbClr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